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3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327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303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19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760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33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391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27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66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9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49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740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880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dirty="0"/>
              <a:t>كلية التربية البدنية وعلوم الرياضة</a:t>
            </a:r>
            <a:endParaRPr lang="en-US" dirty="0"/>
          </a:p>
          <a:p>
            <a:pPr algn="ctr"/>
            <a:r>
              <a:rPr lang="ar-IQ" dirty="0" smtClean="0"/>
              <a:t>التشريح</a:t>
            </a:r>
            <a:endParaRPr lang="en-US" dirty="0"/>
          </a:p>
          <a:p>
            <a:pPr algn="ctr"/>
            <a:r>
              <a:rPr lang="ar-SA" dirty="0"/>
              <a:t>المرحلة </a:t>
            </a:r>
            <a:r>
              <a:rPr lang="ar-IQ" dirty="0" smtClean="0"/>
              <a:t>الاولى</a:t>
            </a:r>
            <a:endParaRPr lang="en-US" dirty="0"/>
          </a:p>
          <a:p>
            <a:pPr algn="ctr"/>
            <a:r>
              <a:rPr lang="ar-SA" dirty="0"/>
              <a:t>أعداد </a:t>
            </a:r>
            <a:endParaRPr lang="en-US" dirty="0"/>
          </a:p>
          <a:p>
            <a:pPr algn="ctr"/>
            <a:r>
              <a:rPr lang="ar-SA" dirty="0" err="1"/>
              <a:t>أ.م.د</a:t>
            </a:r>
            <a:r>
              <a:rPr lang="ar-SA" dirty="0"/>
              <a:t> </a:t>
            </a:r>
            <a:r>
              <a:rPr lang="ar-IQ" dirty="0" smtClean="0"/>
              <a:t>لؤي كاظم محمد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84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180639" y="692696"/>
            <a:ext cx="87849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200" dirty="0"/>
              <a:t>۲ </a:t>
            </a:r>
            <a:r>
              <a:rPr lang="ar-IQ" sz="2200" dirty="0"/>
              <a:t>ـ المفاصل الرزية ( </a:t>
            </a:r>
            <a:r>
              <a:rPr lang="en-US" sz="2200" dirty="0"/>
              <a:t>Hinge Joints</a:t>
            </a:r>
            <a:r>
              <a:rPr lang="ar-IQ" sz="2200" dirty="0"/>
              <a:t>)</a:t>
            </a:r>
            <a:endParaRPr lang="en-US" sz="2200" dirty="0"/>
          </a:p>
          <a:p>
            <a:r>
              <a:rPr lang="ar-IQ" sz="2200" dirty="0"/>
              <a:t>يكون التحرك في هذه المفاصل في مستوى واحد فقط حول محور مستعرض خلال المفصل و تتحرك العظام </a:t>
            </a:r>
            <a:r>
              <a:rPr lang="ar-IQ" sz="2200" dirty="0" err="1"/>
              <a:t>المتمفصلة</a:t>
            </a:r>
            <a:r>
              <a:rPr lang="ar-IQ" sz="2200" dirty="0"/>
              <a:t> مثل ( رزة الباب ) ولا تتحرك من جهة الى اخرى و ذلك لوجود الأربطة الجانبية القوية مثل مفصل الركبة و مفصل المرفق و المفاصل ما بين السلاميات.</a:t>
            </a:r>
            <a:endParaRPr lang="en-US" sz="2200" dirty="0"/>
          </a:p>
          <a:p>
            <a:r>
              <a:rPr lang="ar-IQ" sz="2200" dirty="0"/>
              <a:t>٣ - المفاصل السك ( المحورية ) ( </a:t>
            </a:r>
            <a:r>
              <a:rPr lang="en-US" sz="2200" dirty="0"/>
              <a:t>Pivot Joints</a:t>
            </a:r>
            <a:r>
              <a:rPr lang="ar-IQ" sz="2200" dirty="0"/>
              <a:t> )</a:t>
            </a:r>
            <a:endParaRPr lang="en-US" sz="2200" dirty="0"/>
          </a:p>
          <a:p>
            <a:r>
              <a:rPr lang="ar-IQ" sz="2200" dirty="0"/>
              <a:t>و هي ذات حركة على محور طولي واحد و بدور جزء من العظم حول محور ، الطولي المار من منتصفه في محله </a:t>
            </a:r>
            <a:r>
              <a:rPr lang="ar-IQ" sz="2200" dirty="0" err="1"/>
              <a:t>لانه</a:t>
            </a:r>
            <a:r>
              <a:rPr lang="ar-IQ" sz="2200" dirty="0"/>
              <a:t> مرتبط بمتانة داخل حلقة ليفية بالعظم الأخر ويحدث الدوران بداخلها بينما يتحرك الجزء الاخر من العظم مكونا قوساً مثل مفصل الكعبري الزندي العلوي</a:t>
            </a:r>
            <a:endParaRPr lang="en-US" sz="2200" dirty="0"/>
          </a:p>
          <a:p>
            <a:r>
              <a:rPr lang="ar-IQ" sz="2200" dirty="0"/>
              <a:t> 4 - المفاصل </a:t>
            </a:r>
            <a:r>
              <a:rPr lang="ar-IQ" sz="2200" dirty="0" err="1"/>
              <a:t>اللقمية</a:t>
            </a:r>
            <a:r>
              <a:rPr lang="ar-IQ" sz="2200" dirty="0"/>
              <a:t> ( </a:t>
            </a:r>
            <a:r>
              <a:rPr lang="en-US" sz="2200" dirty="0" err="1"/>
              <a:t>Condylod</a:t>
            </a:r>
            <a:r>
              <a:rPr lang="en-US" sz="2200" dirty="0"/>
              <a:t> Joints</a:t>
            </a:r>
            <a:r>
              <a:rPr lang="ar-IQ" sz="2200" dirty="0"/>
              <a:t> ) </a:t>
            </a:r>
            <a:endParaRPr lang="en-US" sz="2200" dirty="0"/>
          </a:p>
          <a:p>
            <a:r>
              <a:rPr lang="ar-IQ" sz="2200" dirty="0"/>
              <a:t>لهذه المفاصل حركتان احداهما رئيسية واسعة المدى و الأخرى ثانوية محدودة و يتعامد محور الحركتين بزاوية قائمة اما سطوح التفصيل فتتمثل بلقمتين مجدية في آن واحد عظمية التفصيل المفصلان مع سلحين منفصلين عن بعضهما لها في مفصل الفك مع عظم الصدغي </a:t>
            </a:r>
            <a:endParaRPr lang="en-US" sz="2200" dirty="0"/>
          </a:p>
          <a:p>
            <a:r>
              <a:rPr lang="ar-IQ" sz="2200" dirty="0"/>
              <a:t>المفاصل </a:t>
            </a:r>
            <a:r>
              <a:rPr lang="ar-IQ" sz="2200" dirty="0" err="1"/>
              <a:t>الإهليليجية</a:t>
            </a:r>
            <a:r>
              <a:rPr lang="ar-IQ" sz="2200" dirty="0"/>
              <a:t> ( </a:t>
            </a:r>
            <a:r>
              <a:rPr lang="en-US" sz="2200" dirty="0"/>
              <a:t>Ellipsoid Joints</a:t>
            </a:r>
            <a:r>
              <a:rPr lang="ar-IQ" sz="2200" dirty="0"/>
              <a:t> ) : في هذه المفاصل </a:t>
            </a:r>
            <a:r>
              <a:rPr lang="ar-IQ" sz="2200" dirty="0" err="1"/>
              <a:t>بتمفصل</a:t>
            </a:r>
            <a:r>
              <a:rPr lang="ar-IQ" sz="2200" dirty="0"/>
              <a:t> السطح البيضوي المحدب ، بتقعر </a:t>
            </a:r>
            <a:r>
              <a:rPr lang="ar-IQ" sz="2200" dirty="0" err="1"/>
              <a:t>اهليليجي</a:t>
            </a:r>
            <a:r>
              <a:rPr lang="ar-IQ" sz="2200" dirty="0"/>
              <a:t> ينتج عنها حركتين في مستويين متعامدين و لكن بدون دوران حول محور طول (ثني، بسط ، ابعاد، وتقريب) مثل المفصل السنفي السلامي و مفصل الرسغ النهاية السفلى لعظم الكعبرة مع عظم الرسغ. المفاصل </a:t>
            </a:r>
            <a:r>
              <a:rPr lang="ar-IQ" sz="2200" dirty="0" err="1"/>
              <a:t>السرجية</a:t>
            </a:r>
            <a:r>
              <a:rPr lang="ar-IQ" sz="2200" dirty="0"/>
              <a:t> ( </a:t>
            </a:r>
            <a:r>
              <a:rPr lang="en-US" sz="2200" dirty="0"/>
              <a:t>Saddle Joints</a:t>
            </a:r>
            <a:r>
              <a:rPr lang="ar-IQ" sz="2200" dirty="0"/>
              <a:t> )</a:t>
            </a:r>
            <a:endParaRPr lang="en-US" sz="2200" dirty="0"/>
          </a:p>
          <a:p>
            <a:r>
              <a:rPr lang="ar-IQ" sz="2200" dirty="0"/>
              <a:t>وتكون هذه المفاصل قليلة في جسم الإنسان مثل المفصل الرسغي </a:t>
            </a:r>
            <a:r>
              <a:rPr lang="ar-IQ" sz="2200" dirty="0" err="1"/>
              <a:t>السنغي</a:t>
            </a:r>
            <a:r>
              <a:rPr lang="ar-IQ" sz="2200" dirty="0"/>
              <a:t> </a:t>
            </a:r>
            <a:r>
              <a:rPr lang="ar-IQ" sz="2200" dirty="0" err="1"/>
              <a:t>للابهام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25689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2351314" y="548680"/>
            <a:ext cx="553305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500" dirty="0"/>
              <a:t>المفاصل الكروية ( </a:t>
            </a:r>
            <a:r>
              <a:rPr lang="en-US" sz="2500" dirty="0"/>
              <a:t>spheroidal Joints</a:t>
            </a:r>
            <a:r>
              <a:rPr lang="ar-IQ" sz="2500" dirty="0"/>
              <a:t> ) : و تسمى أيضا مفاصل الكرة و تمتاز هذه المفاصل بان السطح </a:t>
            </a:r>
            <a:r>
              <a:rPr lang="ar-IQ" sz="2500" dirty="0" err="1"/>
              <a:t>التمفصلي</a:t>
            </a:r>
            <a:r>
              <a:rPr lang="ar-IQ" sz="2500" dirty="0"/>
              <a:t> لأحد العظمين </a:t>
            </a:r>
            <a:r>
              <a:rPr lang="ar-IQ" sz="2500" dirty="0" err="1"/>
              <a:t>التمفصليين</a:t>
            </a:r>
            <a:r>
              <a:rPr lang="ar-IQ" sz="2500" dirty="0"/>
              <a:t> يكون غالباً على شكل نصف كرة (شكل البيضة تستقر في التجويف على شكل قعرة في العظم الثاني) مما يسمح للحركة الحرة في جميع الجهات بما فيها الدوران و هذه المفاصل تجمع ما بين المفاصل المحورية </a:t>
            </a:r>
            <a:r>
              <a:rPr lang="ar-IQ" sz="2500" dirty="0" err="1"/>
              <a:t>الأهليليجية</a:t>
            </a:r>
            <a:r>
              <a:rPr lang="ar-IQ" sz="2500" dirty="0"/>
              <a:t> أي تتحرك على ثلاث مستويات (المحاور) و لها ست حركات رئيسية ( ثني ، تقريب ، دوران للداخل ، مد ، دوران للخارج ) مثل مفصل الكتف و مفصل الورك.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0154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77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0151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340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7</cp:revision>
  <dcterms:created xsi:type="dcterms:W3CDTF">2018-12-13T16:35:20Z</dcterms:created>
  <dcterms:modified xsi:type="dcterms:W3CDTF">2018-12-13T18:08:42Z</dcterms:modified>
</cp:coreProperties>
</file>